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9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0BA64-BC95-4D21-B8DC-1F0CB20D0438}" type="datetimeFigureOut">
              <a:rPr lang="ru-RU"/>
              <a:pPr>
                <a:defRPr/>
              </a:pPr>
              <a:t>28.04.2014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59B47-E1A4-4A0F-89A6-5AFA0D77FE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7DB45-324A-4D4A-8353-19D486FAC29D}" type="datetimeFigureOut">
              <a:rPr lang="ru-RU"/>
              <a:pPr>
                <a:defRPr/>
              </a:pPr>
              <a:t>28.04.2014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5B72D-993E-47FF-A73B-8F445CC4C9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DCFBA-9C9D-4A52-B9E2-406AAEC56ADB}" type="datetimeFigureOut">
              <a:rPr lang="ru-RU"/>
              <a:pPr>
                <a:defRPr/>
              </a:pPr>
              <a:t>28.04.2014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DEE68-B82D-4B7E-BCAB-A81445DDE0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FC86E-2EE5-4529-AB78-5719FD6C13B9}" type="datetimeFigureOut">
              <a:rPr lang="ru-RU"/>
              <a:pPr>
                <a:defRPr/>
              </a:pPr>
              <a:t>28.04.2014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86187-A6B0-4917-B59E-808FDB701E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B7DF8-F767-4A26-B6C1-BC4A47CFECC6}" type="datetimeFigureOut">
              <a:rPr lang="ru-RU"/>
              <a:pPr>
                <a:defRPr/>
              </a:pPr>
              <a:t>28.04.2014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6021F-B09C-4353-BA14-ECC15F2D9C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8C6E4-3032-4573-8FCD-879F4FBAF225}" type="datetimeFigureOut">
              <a:rPr lang="ru-RU"/>
              <a:pPr>
                <a:defRPr/>
              </a:pPr>
              <a:t>28.04.2014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FCABE-350E-493D-826B-A8E0D2F16B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03FFB-FB7E-453E-B236-E10D010F5021}" type="datetimeFigureOut">
              <a:rPr lang="ru-RU"/>
              <a:pPr>
                <a:defRPr/>
              </a:pPr>
              <a:t>28.04.2014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36333-FC2D-44E0-BA45-A452CA9933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AC241-40F2-43AF-A3DD-AA131E897EE9}" type="datetimeFigureOut">
              <a:rPr lang="ru-RU"/>
              <a:pPr>
                <a:defRPr/>
              </a:pPr>
              <a:t>28.04.2014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B28F1-04F7-4EEB-983A-79DF568D37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D15CA-7888-46AE-85AD-136974CDF1F8}" type="datetimeFigureOut">
              <a:rPr lang="ru-RU"/>
              <a:pPr>
                <a:defRPr/>
              </a:pPr>
              <a:t>28.04.2014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C0CAC-070E-47E3-B005-FFCAF80EC7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E1651-92ED-4183-8D84-EF9A8A7831BE}" type="datetimeFigureOut">
              <a:rPr lang="ru-RU"/>
              <a:pPr>
                <a:defRPr/>
              </a:pPr>
              <a:t>28.04.2014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F5BCA-B8B0-48BD-BAF3-6F831268FD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CF0F8-AF5E-4DF6-B2E0-03C04DA9A7CF}" type="datetimeFigureOut">
              <a:rPr lang="ru-RU"/>
              <a:pPr>
                <a:defRPr/>
              </a:pPr>
              <a:t>28.04.2014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31F6F-D996-4324-843B-977156DB2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867E124-1E2E-4F1C-981D-496164C84A89}" type="datetimeFigureOut">
              <a:rPr lang="ru-RU"/>
              <a:pPr>
                <a:defRPr/>
              </a:pPr>
              <a:t>28.04.2014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FD0080-6B6A-45E3-A298-D1FB920BE7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3" r:id="rId1"/>
    <p:sldLayoutId id="2147483742" r:id="rId2"/>
    <p:sldLayoutId id="2147483744" r:id="rId3"/>
    <p:sldLayoutId id="2147483741" r:id="rId4"/>
    <p:sldLayoutId id="2147483740" r:id="rId5"/>
    <p:sldLayoutId id="2147483739" r:id="rId6"/>
    <p:sldLayoutId id="2147483738" r:id="rId7"/>
    <p:sldLayoutId id="2147483737" r:id="rId8"/>
    <p:sldLayoutId id="2147483736" r:id="rId9"/>
    <p:sldLayoutId id="2147483735" r:id="rId10"/>
    <p:sldLayoutId id="214748373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>
                <a:solidFill>
                  <a:srgbClr val="002060"/>
                </a:solidFill>
              </a:rPr>
              <a:t>Общее родительское собрание</a:t>
            </a:r>
            <a:br>
              <a:rPr lang="ru-RU" sz="3600" dirty="0">
                <a:solidFill>
                  <a:srgbClr val="002060"/>
                </a:solidFill>
              </a:rPr>
            </a:br>
            <a:r>
              <a:rPr lang="ru-RU" sz="3600" dirty="0">
                <a:solidFill>
                  <a:srgbClr val="002060"/>
                </a:solidFill>
              </a:rPr>
              <a:t>на тему </a:t>
            </a:r>
            <a:r>
              <a:rPr lang="ru-RU" sz="3600" dirty="0" smtClean="0">
                <a:solidFill>
                  <a:srgbClr val="002060"/>
                </a:solidFill>
              </a:rPr>
              <a:t>: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 </a:t>
            </a:r>
            <a:r>
              <a:rPr lang="ru-RU" sz="3600" dirty="0">
                <a:solidFill>
                  <a:srgbClr val="002060"/>
                </a:solidFill>
              </a:rPr>
              <a:t>« Родительская любовь и воспитание»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33600" y="3716338"/>
            <a:ext cx="6172200" cy="1008062"/>
          </a:xfrm>
        </p:spPr>
        <p:txBody>
          <a:bodyPr>
            <a:normAutofit fontScale="25000" lnSpcReduction="20000"/>
          </a:bodyPr>
          <a:lstStyle/>
          <a:p>
            <a:pPr algn="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 smtClean="0"/>
          </a:p>
          <a:p>
            <a:pPr algn="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/>
          </a:p>
          <a:p>
            <a:pPr algn="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 smtClean="0"/>
          </a:p>
          <a:p>
            <a:pPr algn="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dirty="0" smtClean="0">
                <a:solidFill>
                  <a:srgbClr val="002060"/>
                </a:solidFill>
              </a:rPr>
              <a:t>Подготовила и провела:</a:t>
            </a:r>
          </a:p>
          <a:p>
            <a:pPr algn="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dirty="0" smtClean="0">
                <a:solidFill>
                  <a:srgbClr val="002060"/>
                </a:solidFill>
              </a:rPr>
              <a:t>Педагог-психолог МБДОУ № 41</a:t>
            </a:r>
          </a:p>
          <a:p>
            <a:pPr algn="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dirty="0" smtClean="0">
                <a:solidFill>
                  <a:srgbClr val="002060"/>
                </a:solidFill>
              </a:rPr>
              <a:t>Харисова Р.Р</a:t>
            </a:r>
          </a:p>
          <a:p>
            <a:pPr algn="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4200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1435100"/>
            <a:ext cx="3008313" cy="8731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395288" y="260350"/>
            <a:ext cx="3070225" cy="5865813"/>
          </a:xfrm>
        </p:spPr>
        <p:txBody>
          <a:bodyPr>
            <a:normAutofit lnSpcReduction="10000"/>
          </a:bodyPr>
          <a:lstStyle/>
          <a:p>
            <a:pPr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sz="2400" dirty="0">
                <a:solidFill>
                  <a:srgbClr val="7030A0"/>
                </a:solidFill>
                <a:latin typeface="Tahoma"/>
              </a:rPr>
              <a:t>Отцовское воспитание, как и материнское, необходимо для гармоничного развития ребенка. Несмотря на то, что мама больше проводит времени с ребёнком, то и папа при любых обстоятельствах должен активно участвовать в воспитательном процессе. 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851275" y="333375"/>
            <a:ext cx="4752975" cy="5903913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07504" y="274638"/>
            <a:ext cx="4824536" cy="6178698"/>
          </a:xfrm>
        </p:spPr>
        <p:txBody>
          <a:bodyPr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3100" dirty="0" smtClean="0">
                <a:solidFill>
                  <a:srgbClr val="FFC000"/>
                </a:solidFill>
              </a:rPr>
              <a:t/>
            </a:r>
            <a:br>
              <a:rPr lang="ru-RU" sz="3100" dirty="0" smtClean="0">
                <a:solidFill>
                  <a:srgbClr val="FFC000"/>
                </a:solidFill>
              </a:rPr>
            </a:br>
            <a:r>
              <a:rPr lang="ru-RU" sz="3100" dirty="0">
                <a:solidFill>
                  <a:srgbClr val="FFC000"/>
                </a:solidFill>
              </a:rPr>
              <a:t/>
            </a:r>
            <a:br>
              <a:rPr lang="ru-RU" sz="3100" dirty="0">
                <a:solidFill>
                  <a:srgbClr val="FFC000"/>
                </a:solidFill>
              </a:rPr>
            </a:br>
            <a:r>
              <a:rPr lang="ru-RU" sz="3100" dirty="0" smtClean="0">
                <a:solidFill>
                  <a:srgbClr val="FFC000"/>
                </a:solidFill>
              </a:rPr>
              <a:t/>
            </a:r>
            <a:br>
              <a:rPr lang="ru-RU" sz="3100" dirty="0" smtClean="0">
                <a:solidFill>
                  <a:srgbClr val="FFC000"/>
                </a:solidFill>
              </a:rPr>
            </a:br>
            <a:r>
              <a:rPr lang="ru-RU" sz="3100" dirty="0" smtClean="0">
                <a:solidFill>
                  <a:srgbClr val="FFC000"/>
                </a:solidFill>
              </a:rPr>
              <a:t>Мудрый отец -10%</a:t>
            </a:r>
            <a:br>
              <a:rPr lang="ru-RU" sz="3100" dirty="0" smtClean="0">
                <a:solidFill>
                  <a:srgbClr val="FFC000"/>
                </a:solidFill>
              </a:rPr>
            </a:br>
            <a:r>
              <a:rPr lang="ru-RU" sz="3100" dirty="0" smtClean="0">
                <a:solidFill>
                  <a:srgbClr val="FFC000"/>
                </a:solidFill>
              </a:rPr>
              <a:t>Чуткий и  заботливый-50%</a:t>
            </a:r>
            <a:br>
              <a:rPr lang="ru-RU" sz="3100" dirty="0" smtClean="0">
                <a:solidFill>
                  <a:srgbClr val="FFC000"/>
                </a:solidFill>
              </a:rPr>
            </a:br>
            <a:r>
              <a:rPr lang="ru-RU" sz="3100" dirty="0" smtClean="0">
                <a:solidFill>
                  <a:srgbClr val="FFC000"/>
                </a:solidFill>
              </a:rPr>
              <a:t>Доступный ребенку отец – 40%</a:t>
            </a:r>
            <a:br>
              <a:rPr lang="ru-RU" sz="3100" dirty="0" smtClean="0">
                <a:solidFill>
                  <a:srgbClr val="FFC000"/>
                </a:solidFill>
              </a:rPr>
            </a:br>
            <a:r>
              <a:rPr lang="ru-RU" sz="3100" dirty="0" smtClean="0">
                <a:solidFill>
                  <a:srgbClr val="FFC000"/>
                </a:solidFill>
              </a:rPr>
              <a:t>Отец-кормилец-25%</a:t>
            </a:r>
            <a:br>
              <a:rPr lang="ru-RU" sz="3100" dirty="0" smtClean="0">
                <a:solidFill>
                  <a:srgbClr val="FFC000"/>
                </a:solidFill>
              </a:rPr>
            </a:br>
            <a:r>
              <a:rPr lang="ru-RU" sz="3100" dirty="0" smtClean="0">
                <a:solidFill>
                  <a:srgbClr val="FFC000"/>
                </a:solidFill>
              </a:rPr>
              <a:t>Настоящий отец -20%</a:t>
            </a:r>
            <a:br>
              <a:rPr lang="ru-RU" sz="3100" dirty="0" smtClean="0">
                <a:solidFill>
                  <a:srgbClr val="FFC000"/>
                </a:solidFill>
              </a:rPr>
            </a:br>
            <a:r>
              <a:rPr lang="ru-RU" sz="3100" dirty="0" smtClean="0">
                <a:solidFill>
                  <a:srgbClr val="FFC000"/>
                </a:solidFill>
              </a:rPr>
              <a:t>Глава семьи-40%</a:t>
            </a:r>
            <a:br>
              <a:rPr lang="ru-RU" sz="3100" dirty="0" smtClean="0">
                <a:solidFill>
                  <a:srgbClr val="FFC000"/>
                </a:solidFill>
              </a:rPr>
            </a:br>
            <a:r>
              <a:rPr lang="ru-RU" sz="3100" dirty="0" smtClean="0">
                <a:solidFill>
                  <a:srgbClr val="FFC000"/>
                </a:solidFill>
              </a:rPr>
              <a:t>Терпеливый -50%</a:t>
            </a:r>
            <a:br>
              <a:rPr lang="ru-RU" sz="3100" dirty="0" smtClean="0">
                <a:solidFill>
                  <a:srgbClr val="FFC000"/>
                </a:solidFill>
              </a:rPr>
            </a:br>
            <a:r>
              <a:rPr lang="ru-RU" sz="3100" dirty="0" smtClean="0">
                <a:solidFill>
                  <a:srgbClr val="FFC000"/>
                </a:solidFill>
              </a:rPr>
              <a:t>Занятый отец -10%</a:t>
            </a:r>
            <a:br>
              <a:rPr lang="ru-RU" sz="3100" dirty="0" smtClean="0">
                <a:solidFill>
                  <a:srgbClr val="FFC000"/>
                </a:solidFill>
              </a:rPr>
            </a:br>
            <a:r>
              <a:rPr lang="ru-RU" sz="3100" dirty="0" smtClean="0">
                <a:solidFill>
                  <a:srgbClr val="FFC000"/>
                </a:solidFill>
              </a:rPr>
              <a:t/>
            </a:r>
            <a:br>
              <a:rPr lang="ru-RU" sz="3100" dirty="0" smtClean="0">
                <a:solidFill>
                  <a:srgbClr val="FFC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536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716463" y="549275"/>
            <a:ext cx="4248150" cy="5400675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9350" y="371475"/>
            <a:ext cx="3622675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7850" y="3630613"/>
            <a:ext cx="3940175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4538" y="371475"/>
            <a:ext cx="3608387" cy="287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97450" y="3671888"/>
            <a:ext cx="3895725" cy="269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63500"/>
            <a:ext cx="8496300" cy="660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70C0"/>
                </a:solidFill>
              </a:rPr>
              <a:t>Родительская любовь  и воспитание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800" y="1649413"/>
            <a:ext cx="4216400" cy="381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924175"/>
            <a:ext cx="4205287" cy="376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70C0"/>
                </a:solidFill>
              </a:rPr>
              <a:t>Контакт глаз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3" y="1196975"/>
            <a:ext cx="4414837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2813" y="3005138"/>
            <a:ext cx="4357687" cy="344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70C0"/>
                </a:solidFill>
              </a:rPr>
              <a:t>Физический контакт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50950"/>
            <a:ext cx="42481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2727325"/>
            <a:ext cx="4537075" cy="394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476250"/>
            <a:ext cx="7993063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110</TotalTime>
  <Words>40</Words>
  <Application>Microsoft Office PowerPoint</Application>
  <PresentationFormat>Экран (4:3)</PresentationFormat>
  <Paragraphs>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Times New Roman</vt:lpstr>
      <vt:lpstr>Arial</vt:lpstr>
      <vt:lpstr>Wingdings 2</vt:lpstr>
      <vt:lpstr>Wingdings</vt:lpstr>
      <vt:lpstr>Wingdings 3</vt:lpstr>
      <vt:lpstr>Calibri</vt:lpstr>
      <vt:lpstr>Tahoma</vt:lpstr>
      <vt:lpstr>Апекс</vt:lpstr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Общее родительское собрание на тему :  « Родительская любовь и воспитание» </dc:title>
  <dc:creator>дом</dc:creator>
  <cp:lastModifiedBy>777</cp:lastModifiedBy>
  <cp:revision>13</cp:revision>
  <dcterms:created xsi:type="dcterms:W3CDTF">2014-04-24T17:01:14Z</dcterms:created>
  <dcterms:modified xsi:type="dcterms:W3CDTF">2014-04-28T04:53:15Z</dcterms:modified>
</cp:coreProperties>
</file>